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9" r:id="rId4"/>
    <p:sldId id="264" r:id="rId5"/>
    <p:sldId id="259" r:id="rId6"/>
    <p:sldId id="263" r:id="rId7"/>
    <p:sldId id="262" r:id="rId8"/>
    <p:sldId id="261" r:id="rId9"/>
    <p:sldId id="267" r:id="rId10"/>
    <p:sldId id="270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1" autoAdjust="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1CCA4-50E5-40A8-A3D5-AFFE966256BB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0F669-22A3-4AB6-AF70-FA29F350E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736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petrasinovicjasna94@gmail.com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CFF8-079E-4A9B-BDE0-597375A4E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00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petrasinovicjasna94@gmail.com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CFF8-079E-4A9B-BDE0-597375A4E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04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petrasinovicjasna94@gmail.com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CFF8-079E-4A9B-BDE0-597375A4E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146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petrasinovicjasna94@gmail.com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CFF8-079E-4A9B-BDE0-597375A4E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142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petrasinovicjasna94@gmail.com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CFF8-079E-4A9B-BDE0-597375A4E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940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petrasinovicjasna94@gmail.com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CFF8-079E-4A9B-BDE0-597375A4E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845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22/04/2020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petrasinovicjasna94@gmail.com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CFF8-079E-4A9B-BDE0-597375A4E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65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22/04/2020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petrasinovicjasna94@gmail.com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CFF8-079E-4A9B-BDE0-597375A4E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899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22/04/2020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petrasinovicjasna94@gmail.com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CFF8-079E-4A9B-BDE0-597375A4E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372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petrasinovicjasna94@gmail.com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CFF8-079E-4A9B-BDE0-597375A4E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306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22/04/2020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petrasinovicjasna94@gmail.com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CFF8-079E-4A9B-BDE0-597375A4E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799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22/04/2020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petrasinovicjasna94@gmail.com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0CFF8-079E-4A9B-BDE0-597375A4E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999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" b="82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000" y="2895600"/>
            <a:ext cx="5334000" cy="2819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31242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 предмет: </a:t>
            </a:r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</a:t>
            </a:r>
          </a:p>
          <a:p>
            <a:endParaRPr lang="sr-Cyrl-R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Разред:</a:t>
            </a:r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Датум: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sr-Cyrl-R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85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972B7B5-4C68-47B6-99BB-135698772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336" y="0"/>
            <a:ext cx="9165336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DA2FF6-4487-48AB-8D73-F96C128F2DBA}"/>
              </a:ext>
            </a:extLst>
          </p:cNvPr>
          <p:cNvSpPr txBox="1"/>
          <p:nvPr/>
        </p:nvSpPr>
        <p:spPr>
          <a:xfrm>
            <a:off x="21336" y="62732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  <a:endParaRPr lang="en-US" sz="32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5CD93E5-06DC-4E42-BD2D-5D7A0F1D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22/04/2020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FA52A2A-699B-419A-9CF9-B5313B52F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petrasinovicjasna94@gmail.com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297757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524000"/>
            <a:ext cx="7461249" cy="4191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762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Зграда Народног музеја у Београду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8534400" y="6248400"/>
            <a:ext cx="457200" cy="381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2E07386-6CC8-417D-863D-9AFFD987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68268E3-147F-494A-9299-28A4B037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petrasinovicjasna94@gmail.com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376106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57200"/>
            <a:ext cx="3962400" cy="2647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9600" y="332053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Музеј Вука и Доситеја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25778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Музеј савремене уметности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770522"/>
            <a:ext cx="3962400" cy="2433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3886200"/>
            <a:ext cx="3973286" cy="231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09600" y="63246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Историјски музеј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63246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Музеј Николе Тесле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3481" y="457200"/>
            <a:ext cx="3868112" cy="2647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ight Arrow 15">
            <a:hlinkClick r:id="rId6" action="ppaction://hlinksldjump"/>
          </p:cNvPr>
          <p:cNvSpPr/>
          <p:nvPr/>
        </p:nvSpPr>
        <p:spPr>
          <a:xfrm>
            <a:off x="8651593" y="6248400"/>
            <a:ext cx="340006" cy="381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D967B70-CD96-4D61-A1DE-8786BAEC8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7E9706C-4E76-4F40-91C9-53D00C96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petrasinovicjasna94@gmail.com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166549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778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48000" y="51816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МУЗЕЈУ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77F20A-C26C-4636-82EF-D695EF54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22/04/2020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F64590-CF62-4911-A81F-C60C320E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petrasinovicjasna94@gmail.com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345394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011"/>
          <a:stretch/>
        </p:blipFill>
        <p:spPr>
          <a:xfrm>
            <a:off x="0" y="4724400"/>
            <a:ext cx="9113520" cy="2133600"/>
          </a:xfrm>
        </p:spPr>
      </p:pic>
      <p:sp>
        <p:nvSpPr>
          <p:cNvPr id="5" name="Rectangle 4"/>
          <p:cNvSpPr/>
          <p:nvPr/>
        </p:nvSpPr>
        <p:spPr>
          <a:xfrm>
            <a:off x="1828800" y="396240"/>
            <a:ext cx="55930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Драги учениче,</a:t>
            </a:r>
          </a:p>
          <a:p>
            <a:endParaRPr lang="sr-Cyrl-R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Испред тебе се налази материјал за наставни час из ликовне културе </a:t>
            </a:r>
            <a:r>
              <a:rPr lang="sr-Cyrl-R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музеју</a:t>
            </a:r>
            <a:r>
              <a:rPr lang="sr-Cyrl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 нека реч буде  исписана другом бојом, кликни на њу да сазнаш више! На питања која су обележена стрелицом одговори усмено.  Пажљиво читај и потруди се да испуниш задатке које си добио. Када их завршиш, сликај рад и пошаљи својој учитељици</a:t>
            </a:r>
            <a:r>
              <a:rPr lang="sr-Cyrl-R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562BD27-8876-4BC9-AF42-1A9D9AF4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015BE19-09D4-4322-AFFB-0F2BFD2D6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petrasinovicjasna94@gmail.com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160690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148" t="-46494" r="-719" b="46494"/>
          <a:stretch/>
        </p:blipFill>
        <p:spPr>
          <a:xfrm>
            <a:off x="381000" y="1066800"/>
            <a:ext cx="2482293" cy="5277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69" t="8518" r="47718" b="47289"/>
          <a:stretch/>
        </p:blipFill>
        <p:spPr>
          <a:xfrm>
            <a:off x="3108960" y="3966154"/>
            <a:ext cx="2834640" cy="2378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40195"/>
          <a:stretch/>
        </p:blipFill>
        <p:spPr>
          <a:xfrm>
            <a:off x="152400" y="269334"/>
            <a:ext cx="2956560" cy="2702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43" t="45736" b="-1"/>
          <a:stretch/>
        </p:blipFill>
        <p:spPr>
          <a:xfrm>
            <a:off x="6324600" y="3486325"/>
            <a:ext cx="2407920" cy="2857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971800" y="798965"/>
            <a:ext cx="6172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Музеј</a:t>
            </a:r>
            <a:r>
              <a:rPr lang="sr-Cyrl-RS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је назив за место где се чувају, излажу и проучавају различити предмети од историјског и уметничког значаја.</a:t>
            </a:r>
          </a:p>
          <a:p>
            <a:pPr algn="just"/>
            <a:r>
              <a:rPr lang="sr-Cyrl-RS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(слике,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скулптуре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писма,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ношња,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оружје и разни други уметнички предмети.)</a:t>
            </a:r>
            <a:endParaRPr lang="en-US" sz="2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8534400" y="6248400"/>
            <a:ext cx="457200" cy="381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BF3DDB9-AF1F-45D9-8F2C-23E57D3D9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329BD7B-1547-4119-81BC-D96CE192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petrasinovicjasna94@gmail.com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426699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11" b="31334"/>
          <a:stretch/>
        </p:blipFill>
        <p:spPr>
          <a:xfrm>
            <a:off x="762000" y="3628042"/>
            <a:ext cx="7239000" cy="3229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066800" y="381000"/>
            <a:ext cx="7239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ли си некада посетио/ла </a:t>
            </a:r>
            <a:r>
              <a:rPr lang="sr-Cyrl-R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музеј</a:t>
            </a:r>
            <a:r>
              <a:rPr lang="sr-Cyrl-R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 си тамо видео/ла?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ли ти се допало што си тамо видело/ла?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765995"/>
            <a:ext cx="830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Најзначајнији музеј у нашој земљи је </a:t>
            </a:r>
            <a:r>
              <a:rPr lang="sr-Cyrl-RS" sz="2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Народни музеј у Београду</a:t>
            </a:r>
            <a:r>
              <a:rPr lang="sr-Cyrl-RS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Народном музеју се налази права ризница уметничких дела. Многа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 су изложена стално и могу се видети приликом посете. Кроз музеј те води </a:t>
            </a:r>
            <a:r>
              <a:rPr lang="sr-Cyrl-RS" sz="2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кустос,</a:t>
            </a:r>
            <a:r>
              <a:rPr lang="sr-Cyrl-RS" sz="2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важну улогу имају људи који су задужени за </a:t>
            </a:r>
            <a:r>
              <a:rPr lang="sr-Cyrl-RS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р</a:t>
            </a:r>
            <a:r>
              <a:rPr lang="sr-Cyrl-RS" sz="23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естурацрију</a:t>
            </a:r>
            <a:r>
              <a:rPr lang="sr-Cyrl-RS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слика.</a:t>
            </a:r>
            <a:endParaRPr lang="en-US" sz="23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7F0DD4-BB0D-4ED6-8C68-13E60B08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22/04/2020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D65989-D836-40CC-8B99-44B33C57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petrasinovicjasna94@gmail.com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244520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768"/>
          <a:stretch/>
        </p:blipFill>
        <p:spPr>
          <a:xfrm>
            <a:off x="533400" y="2590800"/>
            <a:ext cx="80772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1000" y="609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Кустос</a:t>
            </a:r>
            <a:r>
              <a:rPr lang="sr-Cyrl-R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је особа која је задужена да се брине о уметничким делима у музеју и да посетиоцима прича о њима. Ако се нека слика оштети, боје потамне или избледе од дугог стајања, онда се носе на обнављање које се назива </a:t>
            </a:r>
            <a:r>
              <a:rPr lang="sr-Cyrl-R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рестаурација</a:t>
            </a:r>
            <a:r>
              <a:rPr lang="sr-Cyrl-R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8534400" y="6248400"/>
            <a:ext cx="457200" cy="381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7F89922-9925-4D7D-96CD-207C0490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22427C3-F425-46EB-AB8C-25C40364F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petrasinovicjasna94@gmail.com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41451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87"/>
          <a:stretch/>
        </p:blipFill>
        <p:spPr>
          <a:xfrm>
            <a:off x="3810000" y="30480"/>
            <a:ext cx="5334000" cy="682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6200" y="990600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 у којима се излажу слике у музеју, треба да буду велике и простране. Температура ваздуха мора бити увек иста, не сме бити ни хладно ни превише топло, а ни влажно.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мислиш, зашто је важно да се слике и остала уметничка чувају у оваквим условима?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943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Кликни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овде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видиш још музеја које можеш посетити у Београду 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E9671D8-8FAF-453B-A93E-63710CDF0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22/04/2020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C0601C-753C-4266-8972-5FBE82D7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petrasinovicjasna94@gmail.com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3813984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778" b="6888"/>
          <a:stretch/>
        </p:blipFill>
        <p:spPr>
          <a:xfrm>
            <a:off x="0" y="4236720"/>
            <a:ext cx="9144000" cy="2621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81736"/>
            <a:ext cx="6096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Музејски бонтон</a:t>
            </a:r>
          </a:p>
          <a:p>
            <a:endParaRPr lang="sr-Cyrl-RS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музеју је важно да поштујемо правила понашања;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музеју се тихо говори;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кроз музеј се хода полако;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уколико кустос прича, буди пажљив и слушај га без прекидања;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музеј се не уноси храна и пиће и не уводе се кућни љубимци;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музеју се не додирују изложени предмети јер се могу оштетити.</a:t>
            </a:r>
            <a:endParaRPr lang="en-US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9FBAAE7-BC2B-46CE-B6C3-465EFC64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EF2A27E-3DB5-4E6C-A721-4A3C6B97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petrasinovicjasna94@gmail.com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40939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3" t="45335" r="-1133" b="11331"/>
          <a:stretch/>
        </p:blipFill>
        <p:spPr>
          <a:xfrm>
            <a:off x="191086" y="3657600"/>
            <a:ext cx="8792308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457200"/>
            <a:ext cx="746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Материјал који ти је потребан за рад: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воштане или дрвене боје;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из блока.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Замисли да си уметник и да ће твоја слика бити изложена у музеју.  Препусти се машти и нацртај шта желиш.  Можеш нацртати аутопортрет или портрет неке драге особе.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Сликај свој рад и пошаљи учитељици.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94FEA87-DC9B-4E92-A3DB-924404B03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C58D0CA-B27E-49E7-9A34-EE1E5F45D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petrasinovicjasna94@gmail.com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163133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465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Jaca</dc:creator>
  <cp:lastModifiedBy>User</cp:lastModifiedBy>
  <cp:revision>26</cp:revision>
  <dcterms:created xsi:type="dcterms:W3CDTF">2020-04-20T12:10:19Z</dcterms:created>
  <dcterms:modified xsi:type="dcterms:W3CDTF">2020-04-22T15:30:59Z</dcterms:modified>
</cp:coreProperties>
</file>